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notesMasterIdLst>
    <p:notesMasterId r:id="rId10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1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2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3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5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6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7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C:\Users\c\OneDrive\바탕 화면\PROJECT\marketing-report\.tmp_slides\slide-08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2026-04-21T14:34:47Z</dcterms:created>
  <dcterms:modified xsi:type="dcterms:W3CDTF">2026-04-21T14:34:47Z</dcterms:modified>
</cp:coreProperties>
</file>