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erun\my-report\.tmp_slides\slide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erun\my-report\.tmp_slides\slide_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erun\my-report\.tmp_slides\slide_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erun\my-report\.tmp_slides\slide_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erun\my-report\.tmp_slides\slide_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erun\my-report\.tmp_slides\slide_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erun\my-report\.tmp_slides\slide_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erun\my-report\.tmp_slides\slide_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erun\my-report\.tmp_slides\slide_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erun\my-report\.tmp_slides\slide_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erun\my-report\.tmp_slides\slide_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erun\my-report\.tmp_slides\slide_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2026-04-20T19:59:55Z</dcterms:created>
  <dcterms:modified xsi:type="dcterms:W3CDTF">2026-04-20T19:59:55Z</dcterms:modified>
</cp:coreProperties>
</file>